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9" r:id="rId3"/>
    <p:sldId id="257" r:id="rId4"/>
    <p:sldId id="258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91"/>
    <p:restoredTop sz="96327"/>
  </p:normalViewPr>
  <p:slideViewPr>
    <p:cSldViewPr snapToGrid="0" snapToObjects="1">
      <p:cViewPr>
        <p:scale>
          <a:sx n="150" d="100"/>
          <a:sy n="150" d="100"/>
        </p:scale>
        <p:origin x="1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82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8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66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07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9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75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73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2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59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34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4/30/21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78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f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github.com/SUSE/suse-at-home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pps.apple.com/us/app/copy-em-clipboard-manager/id876540291?mt=12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://mqtt-explorer.com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agrimprasad.com/post/supercharge-kubernetes-setup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f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87432-07CB-2444-BF82-9FAD01476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 fontScale="90000"/>
          </a:bodyPr>
          <a:lstStyle/>
          <a:p>
            <a:r>
              <a:rPr lang="en-US" dirty="0"/>
              <a:t>SUSE at Home</a:t>
            </a:r>
            <a:br>
              <a:rPr lang="en-US" dirty="0"/>
            </a:br>
            <a:r>
              <a:rPr lang="en-US" dirty="0"/>
              <a:t>SE – Hands 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9AFF7-552B-824A-94DC-87926242F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9964" y="4785543"/>
            <a:ext cx="5322013" cy="1005657"/>
          </a:xfrm>
        </p:spPr>
        <p:txBody>
          <a:bodyPr>
            <a:normAutofit/>
          </a:bodyPr>
          <a:lstStyle/>
          <a:p>
            <a:r>
              <a:rPr lang="en-US" dirty="0"/>
              <a:t>M5stickC Plus and the ENVII sensor </a:t>
            </a:r>
          </a:p>
        </p:txBody>
      </p:sp>
      <p:pic>
        <p:nvPicPr>
          <p:cNvPr id="4" name="Picture 3" descr="Empty pavement with misty mountains">
            <a:extLst>
              <a:ext uri="{FF2B5EF4-FFF2-40B4-BE49-F238E27FC236}">
                <a16:creationId xmlns:a16="http://schemas.microsoft.com/office/drawing/2014/main" id="{49AFD91A-1D23-4F97-90ED-62460B174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87" r="24958" b="1"/>
          <a:stretch/>
        </p:blipFill>
        <p:spPr>
          <a:xfrm>
            <a:off x="1" y="8477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492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D695D-29C1-EB4D-9873-199A91B0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43C75-B544-0C4F-AF00-C86B1253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Updates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Labs</a:t>
            </a:r>
          </a:p>
          <a:p>
            <a:pPr lvl="1"/>
            <a:r>
              <a:rPr lang="en-US" dirty="0"/>
              <a:t>Install </a:t>
            </a:r>
            <a:r>
              <a:rPr lang="en-US" dirty="0" err="1"/>
              <a:t>Mosquitto</a:t>
            </a:r>
            <a:r>
              <a:rPr lang="en-US" dirty="0"/>
              <a:t> – MQTT</a:t>
            </a:r>
          </a:p>
          <a:p>
            <a:pPr lvl="1"/>
            <a:r>
              <a:rPr lang="en-US" dirty="0"/>
              <a:t>Install Node Red</a:t>
            </a:r>
          </a:p>
          <a:p>
            <a:pPr lvl="1"/>
            <a:r>
              <a:rPr lang="en-US" dirty="0"/>
              <a:t>m5Stick</a:t>
            </a:r>
          </a:p>
          <a:p>
            <a:pPr lvl="2"/>
            <a:r>
              <a:rPr lang="en-US" dirty="0"/>
              <a:t>Update firmware</a:t>
            </a:r>
          </a:p>
          <a:p>
            <a:pPr lvl="2"/>
            <a:r>
              <a:rPr lang="en-US" dirty="0"/>
              <a:t>Upload code</a:t>
            </a:r>
          </a:p>
          <a:p>
            <a:pPr lvl="2"/>
            <a:r>
              <a:rPr lang="en-US" dirty="0"/>
              <a:t>Deploy Node Red Dashboard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261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87BAE4-CC14-0741-B225-367B803B71A7}"/>
              </a:ext>
            </a:extLst>
          </p:cNvPr>
          <p:cNvSpPr txBox="1">
            <a:spLocks/>
          </p:cNvSpPr>
          <p:nvPr/>
        </p:nvSpPr>
        <p:spPr>
          <a:xfrm>
            <a:off x="698240" y="2050026"/>
            <a:ext cx="3734463" cy="44503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Deploy Apps on base Environment </a:t>
            </a:r>
          </a:p>
          <a:p>
            <a:pPr marL="285750" indent="-285750"/>
            <a:r>
              <a:rPr lang="en-US" sz="2400" dirty="0" err="1"/>
              <a:t>Mosquitto</a:t>
            </a:r>
            <a:r>
              <a:rPr lang="en-US" sz="2400" dirty="0"/>
              <a:t> - MQTT</a:t>
            </a:r>
          </a:p>
          <a:p>
            <a:pPr marL="285750" indent="-285750"/>
            <a:r>
              <a:rPr lang="en-US" sz="2400" dirty="0"/>
              <a:t>Node Red -Dashboard</a:t>
            </a:r>
          </a:p>
          <a:p>
            <a:pPr marL="285750" indent="-285750"/>
            <a:r>
              <a:rPr lang="en-US" sz="2400" dirty="0"/>
              <a:t>M5stack</a:t>
            </a:r>
          </a:p>
          <a:p>
            <a:pPr marL="971550" lvl="1" indent="-285750"/>
            <a:r>
              <a:rPr lang="en-US" sz="2400" dirty="0"/>
              <a:t>ENVII Sensor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6C01F0-FEA7-E94E-8B77-8C833E948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800" y="4049112"/>
            <a:ext cx="1697661" cy="1697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9B8AF9-DA20-4547-B11F-890242E27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180" y="1210897"/>
            <a:ext cx="3429000" cy="68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E37860-CCD9-AB4C-B275-7BE5DC2B0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813" y="2524626"/>
            <a:ext cx="2411663" cy="18087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EF746F-789D-4740-82ED-7B8FE88E7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5785" y="1210897"/>
            <a:ext cx="2188510" cy="356997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E03D237-A36A-DF43-A9B3-1A2BA13752E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Today’s Goal</a:t>
            </a:r>
          </a:p>
        </p:txBody>
      </p:sp>
    </p:spTree>
    <p:extLst>
      <p:ext uri="{BB962C8B-B14F-4D97-AF65-F5344CB8AC3E}">
        <p14:creationId xmlns:p14="http://schemas.microsoft.com/office/powerpoint/2010/main" val="556553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4809C-D23E-F448-B1DF-60A5CFFF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B983B-090D-4446-86E1-809B7E41D5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New Project Home</a:t>
            </a:r>
          </a:p>
          <a:p>
            <a:pPr lvl="1"/>
            <a:r>
              <a:rPr lang="en-US" dirty="0">
                <a:hlinkClick r:id="rId2"/>
              </a:rPr>
              <a:t>https://github.com/SUSE/suse-at-home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FDB8F-7D5C-8442-AD55-6726B41805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Updated most labs</a:t>
            </a:r>
          </a:p>
          <a:p>
            <a:r>
              <a:rPr lang="en-US" dirty="0"/>
              <a:t>Booting SLE from USB on Raspberry Pi</a:t>
            </a:r>
          </a:p>
          <a:p>
            <a:r>
              <a:rPr lang="en-US" dirty="0"/>
              <a:t>Rancher on Raspberry Pi</a:t>
            </a:r>
          </a:p>
          <a:p>
            <a:r>
              <a:rPr lang="en-US" dirty="0"/>
              <a:t>Node Red</a:t>
            </a:r>
          </a:p>
          <a:p>
            <a:r>
              <a:rPr lang="en-US" dirty="0" err="1"/>
              <a:t>Mosquitto</a:t>
            </a:r>
            <a:r>
              <a:rPr lang="en-US" dirty="0"/>
              <a:t> </a:t>
            </a:r>
          </a:p>
          <a:p>
            <a:r>
              <a:rPr lang="en-US" dirty="0"/>
              <a:t>M5stick</a:t>
            </a:r>
          </a:p>
          <a:p>
            <a:r>
              <a:rPr lang="en-US" dirty="0"/>
              <a:t>SLE Micro – Coming very soon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01188-DC43-F446-9219-0243E8E59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32" y="3021496"/>
            <a:ext cx="5701318" cy="283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75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B2346-448E-F047-84E3-66242778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pic>
        <p:nvPicPr>
          <p:cNvPr id="9" name="Content Placeholder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C2D4B6-7CF7-B14C-8317-F9B10BC31C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01522" y="1937236"/>
            <a:ext cx="5545994" cy="340462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81394B-206B-7E4F-95E0-042E6ED5E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67" y="1696406"/>
            <a:ext cx="5197392" cy="15079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5BF2E3-39DD-5644-BD46-19928E41A1FE}"/>
              </a:ext>
            </a:extLst>
          </p:cNvPr>
          <p:cNvSpPr/>
          <p:nvPr/>
        </p:nvSpPr>
        <p:spPr>
          <a:xfrm>
            <a:off x="700635" y="5566572"/>
            <a:ext cx="8900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apps.apple.com</a:t>
            </a:r>
            <a:r>
              <a:rPr lang="en-US" dirty="0">
                <a:hlinkClick r:id="rId4"/>
              </a:rPr>
              <a:t>/us/app/copy-</a:t>
            </a:r>
            <a:r>
              <a:rPr lang="en-US" dirty="0" err="1">
                <a:hlinkClick r:id="rId4"/>
              </a:rPr>
              <a:t>em</a:t>
            </a:r>
            <a:r>
              <a:rPr lang="en-US" dirty="0">
                <a:hlinkClick r:id="rId4"/>
              </a:rPr>
              <a:t>-clipboard-manager/id876540291?mt=12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096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B2346-448E-F047-84E3-66242778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5BF2E3-39DD-5644-BD46-19928E41A1FE}"/>
              </a:ext>
            </a:extLst>
          </p:cNvPr>
          <p:cNvSpPr/>
          <p:nvPr/>
        </p:nvSpPr>
        <p:spPr>
          <a:xfrm>
            <a:off x="980739" y="5536585"/>
            <a:ext cx="6321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mqtt-explorer.com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39EA9D-50BD-F542-AB46-A3234CCD5022}"/>
              </a:ext>
            </a:extLst>
          </p:cNvPr>
          <p:cNvSpPr txBox="1"/>
          <p:nvPr/>
        </p:nvSpPr>
        <p:spPr>
          <a:xfrm>
            <a:off x="713319" y="1937236"/>
            <a:ext cx="234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MQTT Explorer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E8C69-C217-2546-A4AF-5F3A192EB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50" y="1529487"/>
            <a:ext cx="43815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1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B2346-448E-F047-84E3-66242778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5BF2E3-39DD-5644-BD46-19928E41A1FE}"/>
              </a:ext>
            </a:extLst>
          </p:cNvPr>
          <p:cNvSpPr/>
          <p:nvPr/>
        </p:nvSpPr>
        <p:spPr>
          <a:xfrm>
            <a:off x="980739" y="5536585"/>
            <a:ext cx="6321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agrimprasad.com</a:t>
            </a:r>
            <a:r>
              <a:rPr lang="en-US" dirty="0">
                <a:hlinkClick r:id="rId2"/>
              </a:rPr>
              <a:t>/post/supercharge-</a:t>
            </a:r>
            <a:r>
              <a:rPr lang="en-US" dirty="0" err="1">
                <a:hlinkClick r:id="rId2"/>
              </a:rPr>
              <a:t>kubernetes</a:t>
            </a:r>
            <a:r>
              <a:rPr lang="en-US" dirty="0">
                <a:hlinkClick r:id="rId2"/>
              </a:rPr>
              <a:t>-setup/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39EA9D-50BD-F542-AB46-A3234CCD5022}"/>
              </a:ext>
            </a:extLst>
          </p:cNvPr>
          <p:cNvSpPr txBox="1"/>
          <p:nvPr/>
        </p:nvSpPr>
        <p:spPr>
          <a:xfrm>
            <a:off x="713319" y="1937236"/>
            <a:ext cx="342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Supercharge Kubernetes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CC50AD-EB39-754D-ABC9-1CC6AECA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00" y="1246099"/>
            <a:ext cx="4699016" cy="41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36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87BAE4-CC14-0741-B225-367B803B71A7}"/>
              </a:ext>
            </a:extLst>
          </p:cNvPr>
          <p:cNvSpPr txBox="1">
            <a:spLocks/>
          </p:cNvSpPr>
          <p:nvPr/>
        </p:nvSpPr>
        <p:spPr>
          <a:xfrm>
            <a:off x="698240" y="2050026"/>
            <a:ext cx="3734463" cy="44503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6C01F0-FEA7-E94E-8B77-8C833E948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659" y="4275177"/>
            <a:ext cx="1697661" cy="1697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9B8AF9-DA20-4547-B11F-890242E27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180" y="1210897"/>
            <a:ext cx="3429000" cy="68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E37860-CCD9-AB4C-B275-7BE5DC2B0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968" y="2338827"/>
            <a:ext cx="2411663" cy="18087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EF746F-789D-4740-82ED-7B8FE88E7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5785" y="1210897"/>
            <a:ext cx="2188510" cy="356997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E03D237-A36A-DF43-A9B3-1A2BA13752E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9F6A09-8C13-CE4E-A39B-1382BF9A6ABC}"/>
              </a:ext>
            </a:extLst>
          </p:cNvPr>
          <p:cNvSpPr/>
          <p:nvPr/>
        </p:nvSpPr>
        <p:spPr>
          <a:xfrm>
            <a:off x="667195" y="1852761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Labs</a:t>
            </a:r>
          </a:p>
          <a:p>
            <a:pPr lvl="1"/>
            <a:r>
              <a:rPr lang="en-US" sz="2800" dirty="0"/>
              <a:t>Install </a:t>
            </a:r>
            <a:r>
              <a:rPr lang="en-US" sz="2800" dirty="0" err="1"/>
              <a:t>Mosquitto</a:t>
            </a:r>
            <a:r>
              <a:rPr lang="en-US" sz="2800" dirty="0"/>
              <a:t> – MQTT</a:t>
            </a:r>
          </a:p>
          <a:p>
            <a:pPr lvl="1"/>
            <a:r>
              <a:rPr lang="en-US" sz="2800" dirty="0"/>
              <a:t>Install Node Red</a:t>
            </a:r>
          </a:p>
          <a:p>
            <a:pPr lvl="1"/>
            <a:r>
              <a:rPr lang="en-US" sz="2800" dirty="0"/>
              <a:t>m5Stick</a:t>
            </a:r>
          </a:p>
          <a:p>
            <a:pPr lvl="2"/>
            <a:r>
              <a:rPr lang="en-US" sz="2800" dirty="0"/>
              <a:t>Update firmware</a:t>
            </a:r>
          </a:p>
          <a:p>
            <a:pPr lvl="2"/>
            <a:r>
              <a:rPr lang="en-US" sz="2800" dirty="0"/>
              <a:t>Upload code</a:t>
            </a:r>
          </a:p>
          <a:p>
            <a:pPr lvl="2"/>
            <a:r>
              <a:rPr lang="en-US" sz="2800" dirty="0"/>
              <a:t>Deploy Node Red Dashboard</a:t>
            </a:r>
          </a:p>
        </p:txBody>
      </p:sp>
    </p:spTree>
    <p:extLst>
      <p:ext uri="{BB962C8B-B14F-4D97-AF65-F5344CB8AC3E}">
        <p14:creationId xmlns:p14="http://schemas.microsoft.com/office/powerpoint/2010/main" val="3538308353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LeftStep">
      <a:dk1>
        <a:srgbClr val="000000"/>
      </a:dk1>
      <a:lt1>
        <a:srgbClr val="FFFFFF"/>
      </a:lt1>
      <a:dk2>
        <a:srgbClr val="23393F"/>
      </a:dk2>
      <a:lt2>
        <a:srgbClr val="E7E8E2"/>
      </a:lt2>
      <a:accent1>
        <a:srgbClr val="9E96C6"/>
      </a:accent1>
      <a:accent2>
        <a:srgbClr val="7F8EBA"/>
      </a:accent2>
      <a:accent3>
        <a:srgbClr val="83A9BC"/>
      </a:accent3>
      <a:accent4>
        <a:srgbClr val="77AFAA"/>
      </a:accent4>
      <a:accent5>
        <a:srgbClr val="83AD98"/>
      </a:accent5>
      <a:accent6>
        <a:srgbClr val="78B07D"/>
      </a:accent6>
      <a:hlink>
        <a:srgbClr val="7E8752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149</Words>
  <Application>Microsoft Macintosh PowerPoint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Calisto MT</vt:lpstr>
      <vt:lpstr>Univers Condensed</vt:lpstr>
      <vt:lpstr>ChronicleVTI</vt:lpstr>
      <vt:lpstr>SUSE at Home SE – Hands on   </vt:lpstr>
      <vt:lpstr>Agenda</vt:lpstr>
      <vt:lpstr>PowerPoint Presentation</vt:lpstr>
      <vt:lpstr>updates</vt:lpstr>
      <vt:lpstr>Tools</vt:lpstr>
      <vt:lpstr>Tools</vt:lpstr>
      <vt:lpstr>Tools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SUSE at Home SE – Hands on   </dc:title>
  <dc:creator>Erin Quill</dc:creator>
  <cp:lastModifiedBy>Erin Quill</cp:lastModifiedBy>
  <cp:revision>8</cp:revision>
  <dcterms:created xsi:type="dcterms:W3CDTF">2021-04-30T12:16:07Z</dcterms:created>
  <dcterms:modified xsi:type="dcterms:W3CDTF">2021-04-30T20:45:52Z</dcterms:modified>
</cp:coreProperties>
</file>